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erriweather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erriweather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rriweather-italic.fntdata"/><Relationship Id="rId14" Type="http://schemas.openxmlformats.org/officeDocument/2006/relationships/font" Target="fonts/Merriweather-bold.fntdata"/><Relationship Id="rId16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2.png>
</file>

<file path=ppt/media/image3.gif>
</file>

<file path=ppt/media/image5.gi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a1ccec80e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a1ccec80e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726c0e02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726c0e02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726c0e0275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726c0e0275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a1ccec80e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a1ccec80e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a1ccec80e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a1ccec80e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a1ccec80e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a1ccec80e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 txBox="1"/>
          <p:nvPr>
            <p:ph type="ctrTitle"/>
          </p:nvPr>
        </p:nvSpPr>
        <p:spPr>
          <a:xfrm>
            <a:off x="4216401" y="913500"/>
            <a:ext cx="4202700" cy="3316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erriweather"/>
              <a:buChar char="●"/>
              <a:defRPr sz="18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○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■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●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○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■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●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○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■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Relationship Id="rId4" Type="http://schemas.openxmlformats.org/officeDocument/2006/relationships/image" Target="../media/image2.png"/><Relationship Id="rId5" Type="http://schemas.openxmlformats.org/officeDocument/2006/relationships/image" Target="../media/image1.jpg"/><Relationship Id="rId6" Type="http://schemas.openxmlformats.org/officeDocument/2006/relationships/image" Target="../media/image9.jpg"/><Relationship Id="rId7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Relationship Id="rId4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MEEN 433/667 Project</a:t>
            </a:r>
            <a:endParaRPr/>
          </a:p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3886200" y="2757925"/>
            <a:ext cx="4260300" cy="86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Sebastian Villa Cuellar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Logan Morris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Alan Gregory</a:t>
            </a:r>
            <a:endParaRPr sz="2700"/>
          </a:p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27675" y="2757925"/>
            <a:ext cx="758400" cy="86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By:</a:t>
            </a:r>
            <a:endParaRPr sz="2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389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Idea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Proposal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Progress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Final Product and How it Works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00">
                <a:solidFill>
                  <a:srgbClr val="FFFFFF"/>
                </a:solidFill>
              </a:rPr>
              <a:t>Feel free to ask questions at any time!</a:t>
            </a:r>
            <a:endParaRPr sz="2100">
              <a:solidFill>
                <a:srgbClr val="FFFFFF"/>
              </a:solidFill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0" l="2354" r="1942" t="0"/>
          <a:stretch/>
        </p:blipFill>
        <p:spPr>
          <a:xfrm>
            <a:off x="4749525" y="318075"/>
            <a:ext cx="1762200" cy="1197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7709" y="1287025"/>
            <a:ext cx="1920000" cy="1197900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5">
            <a:alphaModFix/>
          </a:blip>
          <a:srcRect b="0" l="32157" r="0" t="24202"/>
          <a:stretch/>
        </p:blipFill>
        <p:spPr>
          <a:xfrm>
            <a:off x="4749524" y="2222250"/>
            <a:ext cx="1762200" cy="1027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26894" y="3249700"/>
            <a:ext cx="1330200" cy="1773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 rotWithShape="1">
          <a:blip r:embed="rId7">
            <a:alphaModFix/>
          </a:blip>
          <a:srcRect b="26804" l="15055" r="29428" t="19076"/>
          <a:stretch/>
        </p:blipFill>
        <p:spPr>
          <a:xfrm>
            <a:off x="5045000" y="3825225"/>
            <a:ext cx="1638600" cy="1197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0" l="7035" r="10970" t="0"/>
          <a:stretch/>
        </p:blipFill>
        <p:spPr>
          <a:xfrm>
            <a:off x="0" y="0"/>
            <a:ext cx="374865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 rotWithShape="1">
          <a:blip r:embed="rId4">
            <a:alphaModFix/>
          </a:blip>
          <a:srcRect b="0" l="2354" r="1942" t="0"/>
          <a:stretch/>
        </p:blipFill>
        <p:spPr>
          <a:xfrm>
            <a:off x="0" y="2571750"/>
            <a:ext cx="374865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>
            <p:ph type="ctrTitle"/>
          </p:nvPr>
        </p:nvSpPr>
        <p:spPr>
          <a:xfrm>
            <a:off x="4216401" y="913500"/>
            <a:ext cx="4202700" cy="33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Idea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ctrTitle"/>
          </p:nvPr>
        </p:nvSpPr>
        <p:spPr>
          <a:xfrm>
            <a:off x="5299826" y="913500"/>
            <a:ext cx="4202700" cy="33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Proposal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75" y="1041687"/>
            <a:ext cx="4914600" cy="3060000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 b="0" l="12451" r="23401" t="4370"/>
          <a:stretch/>
        </p:blipFill>
        <p:spPr>
          <a:xfrm>
            <a:off x="3416525" y="729738"/>
            <a:ext cx="4366427" cy="312327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>
            <p:ph type="ctrTitle"/>
          </p:nvPr>
        </p:nvSpPr>
        <p:spPr>
          <a:xfrm>
            <a:off x="4572000" y="0"/>
            <a:ext cx="4202700" cy="8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Progress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4">
            <a:alphaModFix/>
          </a:blip>
          <a:srcRect b="0" l="21797" r="18710" t="6881"/>
          <a:stretch/>
        </p:blipFill>
        <p:spPr>
          <a:xfrm>
            <a:off x="165338" y="2173425"/>
            <a:ext cx="3832126" cy="2878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5">
            <a:alphaModFix/>
          </a:blip>
          <a:srcRect b="0" l="12200" r="20468" t="0"/>
          <a:stretch/>
        </p:blipFill>
        <p:spPr>
          <a:xfrm>
            <a:off x="4867500" y="2221525"/>
            <a:ext cx="4038769" cy="2878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 rotWithShape="1">
          <a:blip r:embed="rId6">
            <a:alphaModFix/>
          </a:blip>
          <a:srcRect b="0" l="31001" r="0" t="23159"/>
          <a:stretch/>
        </p:blipFill>
        <p:spPr>
          <a:xfrm>
            <a:off x="66850" y="219575"/>
            <a:ext cx="4038768" cy="2347164"/>
          </a:xfrm>
          <a:prstGeom prst="cloud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ctrTitle"/>
          </p:nvPr>
        </p:nvSpPr>
        <p:spPr>
          <a:xfrm>
            <a:off x="4280900" y="3412625"/>
            <a:ext cx="4202700" cy="13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Final Product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26804" l="15055" r="29428" t="19076"/>
          <a:stretch/>
        </p:blipFill>
        <p:spPr>
          <a:xfrm>
            <a:off x="4191650" y="241475"/>
            <a:ext cx="4399200" cy="3216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0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ctrTitle"/>
          </p:nvPr>
        </p:nvSpPr>
        <p:spPr>
          <a:xfrm>
            <a:off x="3131825" y="96700"/>
            <a:ext cx="4202700" cy="10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works!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3">
            <a:alphaModFix/>
          </a:blip>
          <a:srcRect b="26804" l="15055" r="29428" t="19076"/>
          <a:stretch/>
        </p:blipFill>
        <p:spPr>
          <a:xfrm>
            <a:off x="5188175" y="1447975"/>
            <a:ext cx="3700800" cy="2705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>
            <p:ph type="ctrTitle"/>
          </p:nvPr>
        </p:nvSpPr>
        <p:spPr>
          <a:xfrm>
            <a:off x="481775" y="861925"/>
            <a:ext cx="5034000" cy="387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Detection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Target Acquired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Approach the Object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Push the Object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Return to Origin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